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58" r:id="rId3"/>
    <p:sldId id="263" r:id="rId4"/>
    <p:sldId id="262" r:id="rId5"/>
    <p:sldId id="264" r:id="rId6"/>
    <p:sldId id="267" r:id="rId7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9"/>
      <p:bold r:id="rId10"/>
    </p:embeddedFont>
    <p:embeddedFont>
      <p:font typeface="Nirmala UI" panose="020B0502040204020203" pitchFamily="34" charset="0"/>
      <p:regular r:id="rId11"/>
      <p:bold r:id="rId12"/>
    </p:embeddedFont>
    <p:embeddedFont>
      <p:font typeface="Montserrat ExtraLight" panose="020B0604020202020204" charset="-52"/>
      <p:regular r:id="rId13"/>
      <p:bold r:id="rId14"/>
      <p:italic r:id="rId15"/>
      <p:boldItalic r:id="rId16"/>
    </p:embeddedFont>
    <p:embeddedFont>
      <p:font typeface="Microsoft JhengHei UI Light" panose="020B0304030504040204" pitchFamily="34" charset="-120"/>
      <p:regular r:id="rId17"/>
    </p:embeddedFont>
    <p:embeddedFont>
      <p:font typeface="Microsoft JhengHei Light" panose="020B0304030504040204" pitchFamily="34" charset="-120"/>
      <p:regular r:id="rId18"/>
    </p:embeddedFont>
    <p:embeddedFont>
      <p:font typeface="Montserrat ExtraBold" panose="020B0604020202020204" charset="-52"/>
      <p:bold r:id="rId19"/>
      <p:boldItalic r:id="rId20"/>
    </p:embeddedFont>
    <p:embeddedFont>
      <p:font typeface="Montserrat" panose="020B0604020202020204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2DEF03-2A00-43CE-8EE0-4BB741066566}">
  <a:tblStyle styleId="{092DEF03-2A00-43CE-8EE0-4BB7410665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91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968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307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54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373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859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5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0" r:id="rId5"/>
    <p:sldLayoutId id="2147483663" r:id="rId6"/>
    <p:sldLayoutId id="2147483664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/>
              <a:t>SOLARIS</a:t>
            </a:r>
            <a:endParaRPr b="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044200" y="2594800"/>
            <a:ext cx="4917835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POLYHACK</a:t>
            </a:r>
            <a:endParaRPr sz="2200" b="0" dirty="0"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4612756" y="1838410"/>
            <a:ext cx="2067000" cy="6297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Анна</a:t>
            </a:r>
            <a:br>
              <a:rPr lang="ru-RU" dirty="0"/>
            </a:br>
            <a:r>
              <a:rPr lang="ru-RU" dirty="0"/>
              <a:t>Кривоногова 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4679903" y="2881442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ontserrat" panose="020B0604020202020204" charset="-52"/>
                <a:ea typeface="Microsoft JhengHei" panose="020B0604030504040204" pitchFamily="34" charset="-120"/>
              </a:rPr>
              <a:t>Telegram</a:t>
            </a:r>
            <a:r>
              <a:rPr lang="ru-RU" dirty="0" smtClean="0">
                <a:latin typeface="Montserrat" panose="020B0604020202020204" charset="-52"/>
                <a:ea typeface="Microsoft JhengHei" panose="020B0604030504040204" pitchFamily="34" charset="-120"/>
              </a:rPr>
              <a:t>-бот</a:t>
            </a:r>
            <a:endParaRPr dirty="0">
              <a:latin typeface="Montserrat" panose="020B0604020202020204" charset="-52"/>
              <a:ea typeface="Microsoft JhengHei" panose="020B0604030504040204" pitchFamily="34" charset="-120"/>
            </a:endParaRP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752220" y="191423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Анна </a:t>
            </a:r>
            <a:br>
              <a:rPr lang="ru-RU" dirty="0" smtClean="0"/>
            </a:br>
            <a:r>
              <a:rPr lang="ru-RU" dirty="0" smtClean="0"/>
              <a:t>Тарасова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828271" y="2881442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  <a:ea typeface="Microsoft JhengHei" panose="020B0604030504040204" pitchFamily="34" charset="-120"/>
              </a:rPr>
              <a:t>Презентация</a:t>
            </a:r>
            <a:endParaRPr dirty="0">
              <a:latin typeface="Montserrat" panose="020B0604020202020204" charset="-52"/>
              <a:ea typeface="Microsoft JhengHei" panose="020B0604030504040204" pitchFamily="34" charset="-120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49904" y="198577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Денис Шерстнев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49904" y="2577329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Frontend-</a:t>
            </a:r>
            <a:r>
              <a:rPr lang="ru-RU" dirty="0" smtClean="0"/>
              <a:t>разработка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ru-RU" dirty="0" smtClean="0"/>
              <a:t>и разработка приложения на компьютере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893029" y="24993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5432750" y="246820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7601711" y="246263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1919555" y="363970"/>
            <a:ext cx="4908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  <a:latin typeface="Montserrat ExtraLight" panose="020B0604020202020204" charset="-52"/>
              </a:rPr>
              <a:t>Наша команда</a:t>
            </a:r>
            <a:endParaRPr lang="ru-RU" sz="4800" dirty="0">
              <a:solidFill>
                <a:schemeClr val="tx2">
                  <a:lumMod val="75000"/>
                </a:schemeClr>
              </a:solidFill>
              <a:latin typeface="Montserrat ExtraLight" panose="020B0604020202020204" charset="-52"/>
            </a:endParaRPr>
          </a:p>
        </p:txBody>
      </p:sp>
      <p:sp>
        <p:nvSpPr>
          <p:cNvPr id="17" name="Google Shape;179;p40"/>
          <p:cNvSpPr txBox="1">
            <a:spLocks noGrp="1"/>
          </p:cNvSpPr>
          <p:nvPr>
            <p:ph type="title"/>
          </p:nvPr>
        </p:nvSpPr>
        <p:spPr>
          <a:xfrm>
            <a:off x="2405498" y="198577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 smtClean="0"/>
              <a:t>Егор </a:t>
            </a:r>
            <a:br>
              <a:rPr lang="ru-RU" dirty="0" smtClean="0"/>
            </a:br>
            <a:r>
              <a:rPr lang="ru-RU" dirty="0" smtClean="0"/>
              <a:t>Алтынов</a:t>
            </a:r>
            <a:endParaRPr dirty="0"/>
          </a:p>
        </p:txBody>
      </p:sp>
      <p:cxnSp>
        <p:nvCxnSpPr>
          <p:cNvPr id="18" name="Google Shape;187;p40"/>
          <p:cNvCxnSpPr/>
          <p:nvPr/>
        </p:nvCxnSpPr>
        <p:spPr>
          <a:xfrm>
            <a:off x="3195967" y="248790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0" name="Прямая соединительная линия 9"/>
          <p:cNvCxnSpPr/>
          <p:nvPr/>
        </p:nvCxnSpPr>
        <p:spPr>
          <a:xfrm>
            <a:off x="2216904" y="472782"/>
            <a:ext cx="4613715" cy="108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184;p40"/>
          <p:cNvSpPr txBox="1">
            <a:spLocks/>
          </p:cNvSpPr>
          <p:nvPr/>
        </p:nvSpPr>
        <p:spPr>
          <a:xfrm>
            <a:off x="2405498" y="2707437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smtClean="0"/>
              <a:t>Backend-</a:t>
            </a:r>
            <a:r>
              <a:rPr lang="ru-RU" dirty="0" smtClean="0"/>
              <a:t> разработка и проект</a:t>
            </a:r>
            <a:r>
              <a:rPr lang="ru-RU" dirty="0"/>
              <a:t>и</a:t>
            </a:r>
            <a:r>
              <a:rPr lang="ru-RU" dirty="0" smtClean="0"/>
              <a:t>рование базы данных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817738" y="325283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 smtClean="0">
                <a:latin typeface="Montserrat ExtraBold" panose="020B0604020202020204" charset="-52"/>
              </a:rPr>
              <a:t>Проблема</a:t>
            </a:r>
            <a:r>
              <a:rPr lang="en-US" dirty="0" smtClean="0">
                <a:latin typeface="Montserrat ExtraBold" panose="020B0604020202020204" charset="-52"/>
              </a:rPr>
              <a:t> </a:t>
            </a:r>
            <a:r>
              <a:rPr lang="ru-RU" dirty="0" smtClean="0">
                <a:latin typeface="Montserrat ExtraBold" panose="020B0604020202020204" charset="-52"/>
              </a:rPr>
              <a:t>и решение</a:t>
            </a:r>
            <a:r>
              <a:rPr lang="en-US" dirty="0" smtClean="0">
                <a:latin typeface="Montserrat ExtraLight" panose="020B0604020202020204" charset="-52"/>
              </a:rPr>
              <a:t>:</a:t>
            </a:r>
            <a:endParaRPr dirty="0">
              <a:latin typeface="Montserrat ExtraLight" panose="020B0604020202020204" charset="-52"/>
            </a:endParaRP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/>
          <p:cNvSpPr txBox="1"/>
          <p:nvPr/>
        </p:nvSpPr>
        <p:spPr>
          <a:xfrm>
            <a:off x="504320" y="1782501"/>
            <a:ext cx="74446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Наш продукт решает проблему переноса файлом между </a:t>
            </a:r>
          </a:p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домашним устройством и интерактивной доской, </a:t>
            </a:r>
          </a:p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компьютера в школе без флешки.</a:t>
            </a:r>
          </a:p>
          <a:p>
            <a:endParaRPr lang="ru-RU" sz="1800" dirty="0">
              <a:solidFill>
                <a:schemeClr val="bg1"/>
              </a:solidFill>
              <a:latin typeface="Montserrat ExtraLight" panose="020B0604020202020204" charset="-52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Наш проект предоставляет  </a:t>
            </a:r>
            <a:r>
              <a:rPr lang="ru-RU" sz="1800" dirty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облачное </a:t>
            </a:r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хранилище файлов</a:t>
            </a:r>
          </a:p>
          <a:p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для </a:t>
            </a:r>
            <a:r>
              <a:rPr lang="ru-RU" sz="1800" dirty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каждого </a:t>
            </a:r>
            <a:r>
              <a:rPr lang="ru-RU" sz="1800" dirty="0" smtClean="0">
                <a:solidFill>
                  <a:schemeClr val="bg1"/>
                </a:solidFill>
                <a:latin typeface="Montserrat ExtraLight" panose="020B0604020202020204" charset="-52"/>
                <a:ea typeface="Nirmala UI" panose="020B0502040204020203" pitchFamily="34" charset="0"/>
                <a:cs typeface="Nirmala UI" panose="020B0502040204020203" pitchFamily="34" charset="0"/>
              </a:rPr>
              <a:t>пользователя.</a:t>
            </a:r>
            <a:endParaRPr lang="ru-RU" sz="1800" dirty="0">
              <a:solidFill>
                <a:schemeClr val="bg1"/>
              </a:solidFill>
              <a:latin typeface="Montserrat ExtraLight" panose="020B0604020202020204" charset="-52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latin typeface="Montserrat ExtraBold" panose="020B0604020202020204" charset="-52"/>
              </a:rPr>
              <a:t>Технологии, которые мы используем</a:t>
            </a:r>
            <a:r>
              <a:rPr lang="en-US" dirty="0">
                <a:latin typeface="Montserrat ExtraBold" panose="020B0604020202020204" charset="-52"/>
              </a:rPr>
              <a:t>:</a:t>
            </a:r>
            <a:endParaRPr dirty="0">
              <a:solidFill>
                <a:schemeClr val="accent1"/>
              </a:solidFill>
              <a:latin typeface="Montserrat ExtraBold" panose="020B0604020202020204" charset="-52"/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00755" y="2659755"/>
            <a:ext cx="1064471" cy="659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PyCharm</a:t>
            </a:r>
            <a:endParaRPr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6" y="1564698"/>
            <a:ext cx="1126242" cy="1126242"/>
          </a:xfrm>
          <a:prstGeom prst="round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53" y="1575307"/>
            <a:ext cx="1099596" cy="1099596"/>
          </a:xfrm>
          <a:prstGeom prst="roundRect">
            <a:avLst/>
          </a:prstGeom>
        </p:spPr>
      </p:pic>
      <p:sp>
        <p:nvSpPr>
          <p:cNvPr id="9" name="Google Shape;215;p44"/>
          <p:cNvSpPr txBox="1">
            <a:spLocks/>
          </p:cNvSpPr>
          <p:nvPr/>
        </p:nvSpPr>
        <p:spPr>
          <a:xfrm>
            <a:off x="1875409" y="2666941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Aiogram</a:t>
            </a:r>
            <a:endParaRPr 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6" t="15641" r="31063" b="14490"/>
          <a:stretch/>
        </p:blipFill>
        <p:spPr>
          <a:xfrm>
            <a:off x="3198178" y="1543714"/>
            <a:ext cx="1046842" cy="1112786"/>
          </a:xfrm>
          <a:prstGeom prst="roundRect">
            <a:avLst/>
          </a:prstGeom>
        </p:spPr>
      </p:pic>
      <p:sp>
        <p:nvSpPr>
          <p:cNvPr id="13" name="Google Shape;215;p44"/>
          <p:cNvSpPr txBox="1">
            <a:spLocks/>
          </p:cNvSpPr>
          <p:nvPr/>
        </p:nvSpPr>
        <p:spPr>
          <a:xfrm>
            <a:off x="3290382" y="2735170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28435" r="15329" b="24031"/>
          <a:stretch/>
        </p:blipFill>
        <p:spPr>
          <a:xfrm>
            <a:off x="4538349" y="1565686"/>
            <a:ext cx="1071782" cy="1132330"/>
          </a:xfrm>
          <a:prstGeom prst="roundRect">
            <a:avLst/>
          </a:prstGeom>
        </p:spPr>
      </p:pic>
      <p:sp>
        <p:nvSpPr>
          <p:cNvPr id="15" name="Google Shape;215;p44"/>
          <p:cNvSpPr txBox="1">
            <a:spLocks/>
          </p:cNvSpPr>
          <p:nvPr/>
        </p:nvSpPr>
        <p:spPr>
          <a:xfrm>
            <a:off x="4597968" y="2698016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Electron</a:t>
            </a: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r="18785" b="34357"/>
          <a:stretch/>
        </p:blipFill>
        <p:spPr>
          <a:xfrm>
            <a:off x="377604" y="1554921"/>
            <a:ext cx="1134320" cy="1119982"/>
          </a:xfrm>
          <a:prstGeom prst="roundRect">
            <a:avLst/>
          </a:prstGeom>
        </p:spPr>
      </p:pic>
      <p:sp>
        <p:nvSpPr>
          <p:cNvPr id="20" name="Google Shape;215;p44"/>
          <p:cNvSpPr txBox="1">
            <a:spLocks/>
          </p:cNvSpPr>
          <p:nvPr/>
        </p:nvSpPr>
        <p:spPr>
          <a:xfrm>
            <a:off x="517790" y="2649331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Python</a:t>
            </a:r>
            <a:endParaRPr 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21" name="Google Shape;215;p44"/>
          <p:cNvSpPr txBox="1">
            <a:spLocks/>
          </p:cNvSpPr>
          <p:nvPr/>
        </p:nvSpPr>
        <p:spPr>
          <a:xfrm>
            <a:off x="7339187" y="2649331"/>
            <a:ext cx="1268197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</a:t>
            </a: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57" y="1564698"/>
            <a:ext cx="1137659" cy="1133108"/>
          </a:xfrm>
          <a:prstGeom prst="round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5" t="21620" r="38989" b="37746"/>
          <a:stretch/>
        </p:blipFill>
        <p:spPr>
          <a:xfrm>
            <a:off x="3198178" y="3193716"/>
            <a:ext cx="1015985" cy="1047478"/>
          </a:xfrm>
          <a:prstGeom prst="roundRect">
            <a:avLst/>
          </a:prstGeom>
        </p:spPr>
      </p:pic>
      <p:sp>
        <p:nvSpPr>
          <p:cNvPr id="24" name="Google Shape;215;p44"/>
          <p:cNvSpPr txBox="1">
            <a:spLocks/>
          </p:cNvSpPr>
          <p:nvPr/>
        </p:nvSpPr>
        <p:spPr>
          <a:xfrm>
            <a:off x="3088615" y="4261014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TypeScript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6" t="24551" r="34298" b="13472"/>
          <a:stretch/>
        </p:blipFill>
        <p:spPr>
          <a:xfrm>
            <a:off x="4575879" y="3202121"/>
            <a:ext cx="996721" cy="1058893"/>
          </a:xfrm>
          <a:prstGeom prst="roundRect">
            <a:avLst/>
          </a:prstGeom>
        </p:spPr>
      </p:pic>
      <p:sp>
        <p:nvSpPr>
          <p:cNvPr id="27" name="Google Shape;215;p44"/>
          <p:cNvSpPr txBox="1">
            <a:spLocks/>
          </p:cNvSpPr>
          <p:nvPr/>
        </p:nvSpPr>
        <p:spPr>
          <a:xfrm>
            <a:off x="4538349" y="4241194"/>
            <a:ext cx="1156405" cy="65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Golang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 ExtraBold" panose="020B0604020202020204" charset="-52"/>
              </a:rPr>
              <a:t>Демонстрация работы продукта</a:t>
            </a:r>
            <a:r>
              <a:rPr lang="en-US" dirty="0" smtClean="0">
                <a:latin typeface="Montserrat ExtraBold" panose="020B0604020202020204" charset="-52"/>
              </a:rPr>
              <a:t>:</a:t>
            </a:r>
            <a:endParaRPr dirty="0">
              <a:latin typeface="Montserrat ExtraBold" panose="020B0604020202020204" charset="-52"/>
            </a:endParaRP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180902" y="1507896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Спасибо за внимание!</a:t>
            </a:r>
            <a:endParaRPr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81</Words>
  <Application>Microsoft Office PowerPoint</Application>
  <PresentationFormat>Экран (16:9)</PresentationFormat>
  <Paragraphs>30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Microsoft JhengHei</vt:lpstr>
      <vt:lpstr>Nirmala UI</vt:lpstr>
      <vt:lpstr>Montserrat ExtraLight</vt:lpstr>
      <vt:lpstr>Microsoft JhengHei UI Light</vt:lpstr>
      <vt:lpstr>Microsoft JhengHei Light</vt:lpstr>
      <vt:lpstr>Arial</vt:lpstr>
      <vt:lpstr>Montserrat ExtraBold</vt:lpstr>
      <vt:lpstr>Montserrat</vt:lpstr>
      <vt:lpstr>Futuristic Background by Slidesgo</vt:lpstr>
      <vt:lpstr>SOLARIS</vt:lpstr>
      <vt:lpstr>Анна Кривоногова </vt:lpstr>
      <vt:lpstr>Проблема и решение:</vt:lpstr>
      <vt:lpstr>Технологии, которые мы используем:</vt:lpstr>
      <vt:lpstr>Демонстрация работы продукта: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SOLARIS</dc:title>
  <dc:creator>ANICA</dc:creator>
  <cp:lastModifiedBy>ANICA</cp:lastModifiedBy>
  <cp:revision>27</cp:revision>
  <dcterms:modified xsi:type="dcterms:W3CDTF">2024-01-20T13:40:53Z</dcterms:modified>
</cp:coreProperties>
</file>